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gvn1Vqfgm8jxaaBvjr3kaF+aqM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4586ed399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4586ed39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4586ed39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f4586ed399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4586ed39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f4586ed399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lena-voita.github.io/nlp_course/models/convolutional.html" TargetMode="External"/><Relationship Id="rId4" Type="http://schemas.openxmlformats.org/officeDocument/2006/relationships/hyperlink" Target="https://cezannec.github.io/CNN_Text_Classification/" TargetMode="External"/><Relationship Id="rId5" Type="http://schemas.openxmlformats.org/officeDocument/2006/relationships/hyperlink" Target="https://medium.com/@rachel_95942/convolutional-networks-for-nlp-54ff28fe9a9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gif"/><Relationship Id="rId4" Type="http://schemas.openxmlformats.org/officeDocument/2006/relationships/hyperlink" Target="https://en.wikipedia.org/wiki/N-gram" TargetMode="External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f4586ed399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221"/>
            <a:ext cx="12192000" cy="6905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603" y="2161577"/>
            <a:ext cx="10378786" cy="281294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"/>
          <p:cNvSpPr txBox="1"/>
          <p:nvPr/>
        </p:nvSpPr>
        <p:spPr>
          <a:xfrm>
            <a:off x="1109709" y="683581"/>
            <a:ext cx="940145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is a Linear Operation Applied to Each Window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616" y="2666746"/>
            <a:ext cx="11159231" cy="140179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8"/>
          <p:cNvSpPr txBox="1"/>
          <p:nvPr/>
        </p:nvSpPr>
        <p:spPr>
          <a:xfrm>
            <a:off x="994300" y="434366"/>
            <a:ext cx="784786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Parameters: Kernel size, Stride, Padding, Bias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33C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1109708" y="1127464"/>
            <a:ext cx="9721049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size: How far to look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size is the number of input elements (tokens) a convolution looks at each step. For text, typical values are 2-5.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8"/>
          <p:cNvSpPr txBox="1"/>
          <p:nvPr/>
        </p:nvSpPr>
        <p:spPr>
          <a:xfrm>
            <a:off x="1109708" y="4412202"/>
            <a:ext cx="9889725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Stride: How much move a filter at each step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tells how much to move filter at each step. For example, stride equal to 1 means that we move the filter by 1 input element (pixel for images, token for texts) at each step.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496" y="4924334"/>
            <a:ext cx="11256875" cy="158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777" y="971968"/>
            <a:ext cx="11567594" cy="144480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9"/>
          <p:cNvSpPr txBox="1"/>
          <p:nvPr/>
        </p:nvSpPr>
        <p:spPr>
          <a:xfrm>
            <a:off x="967666" y="2902998"/>
            <a:ext cx="10404629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Padding: Add zero vectors to both sides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adds zero vectors to both sides of an input. If you are using stride&gt;1, you may need padding - be careful!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400" y="1465446"/>
            <a:ext cx="6018562" cy="488271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0"/>
          <p:cNvSpPr txBox="1"/>
          <p:nvPr/>
        </p:nvSpPr>
        <p:spPr>
          <a:xfrm>
            <a:off x="1100831" y="603682"/>
            <a:ext cx="6853561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Intuition: Each Filter Extracts a Feature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6726" y="1286076"/>
            <a:ext cx="5425474" cy="53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1"/>
          <p:cNvSpPr txBox="1"/>
          <p:nvPr/>
        </p:nvSpPr>
        <p:spPr>
          <a:xfrm>
            <a:off x="1091954" y="852257"/>
            <a:ext cx="576160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filters: m feature extractors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"/>
          <p:cNvSpPr txBox="1"/>
          <p:nvPr/>
        </p:nvSpPr>
        <p:spPr>
          <a:xfrm>
            <a:off x="1074199" y="656948"/>
            <a:ext cx="7022237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Building Blocks: Pooling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895" y="3975437"/>
            <a:ext cx="10963922" cy="167696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2"/>
          <p:cNvSpPr txBox="1"/>
          <p:nvPr/>
        </p:nvSpPr>
        <p:spPr>
          <a:xfrm>
            <a:off x="1026850" y="1611005"/>
            <a:ext cx="1013829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a convolution extracted m features from each window, a pooling layer summarise the features in some region. Pooling layers are used to reduce the input dimension, and, therefore, to reduce the number of parameters used by the network.</a:t>
            </a:r>
            <a:endParaRPr/>
          </a:p>
        </p:txBody>
      </p:sp>
      <p:sp>
        <p:nvSpPr>
          <p:cNvPr id="174" name="Google Shape;174;p12"/>
          <p:cNvSpPr txBox="1"/>
          <p:nvPr/>
        </p:nvSpPr>
        <p:spPr>
          <a:xfrm>
            <a:off x="1154097" y="3089429"/>
            <a:ext cx="31959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Pooling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"/>
          <p:cNvSpPr txBox="1"/>
          <p:nvPr/>
        </p:nvSpPr>
        <p:spPr>
          <a:xfrm>
            <a:off x="1207364" y="535668"/>
            <a:ext cx="773245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k-max Pooling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3503" y="1100846"/>
            <a:ext cx="6106311" cy="16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3"/>
          <p:cNvSpPr txBox="1"/>
          <p:nvPr/>
        </p:nvSpPr>
        <p:spPr>
          <a:xfrm>
            <a:off x="1118587" y="2909076"/>
            <a:ext cx="363096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and Global Pooling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0362" y="3550896"/>
            <a:ext cx="7491276" cy="3088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/>
        </p:nvSpPr>
        <p:spPr>
          <a:xfrm>
            <a:off x="1171851" y="798990"/>
            <a:ext cx="45542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1313895" y="1740023"/>
            <a:ext cx="9978501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0050" lvl="0" marL="400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romanUcPeriod"/>
            </a:pPr>
            <a:r>
              <a:rPr lang="en-US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Convolutional Neural Networks for Text by Lena Voita</a:t>
            </a:r>
            <a:endParaRPr sz="2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400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sz="2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00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romanUcPeriod"/>
            </a:pPr>
            <a:r>
              <a:rPr lang="en-US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CNNs for Text Classification by Cezanne Camacho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400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00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romanUcPeriod"/>
            </a:pPr>
            <a:r>
              <a:rPr lang="en-US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Convolutional networks for NLP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400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2755726" y="4694675"/>
            <a:ext cx="80034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Thanks to </a:t>
            </a:r>
            <a:r>
              <a:rPr b="1" lang="en-US" sz="220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Ahatesham (ETE’17)</a:t>
            </a:r>
            <a:r>
              <a:rPr b="1" lang="en-US" sz="22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 for the slides content. </a:t>
            </a:r>
            <a:endParaRPr sz="34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CNN for Text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838200" y="479394"/>
            <a:ext cx="10515600" cy="856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914400" y="1367214"/>
            <a:ext cx="966778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the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cross-channel sum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the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element-wise multiplication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a convolutional filter (kernel/mask) computed over a sliding window on an input tensor given a certain stride and padding,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plus a bias term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The result is called a feature map.</a:t>
            </a:r>
            <a:endParaRPr/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978" y="2933027"/>
            <a:ext cx="10653683" cy="3566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181" y="1698325"/>
            <a:ext cx="9956239" cy="132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type="title"/>
          </p:nvPr>
        </p:nvSpPr>
        <p:spPr>
          <a:xfrm>
            <a:off x="838200" y="640333"/>
            <a:ext cx="10515600" cy="762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ct val="100000"/>
              <a:buFont typeface="Calibri"/>
              <a:buNone/>
            </a:pPr>
            <a:r>
              <a:rPr b="1" lang="en-US" sz="3200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Convolutional Kernels</a:t>
            </a:r>
            <a:br>
              <a:rPr b="1" lang="en-US"/>
            </a:br>
            <a:endParaRPr/>
          </a:p>
        </p:txBody>
      </p:sp>
      <p:pic>
        <p:nvPicPr>
          <p:cNvPr id="107" name="Google Shape;10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2403" y="2545579"/>
            <a:ext cx="8729597" cy="431242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 txBox="1"/>
          <p:nvPr/>
        </p:nvSpPr>
        <p:spPr>
          <a:xfrm>
            <a:off x="1100829" y="1402672"/>
            <a:ext cx="9836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➔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height of the kernel will be the number of embeddings it will see at once, similar to representing an </a:t>
            </a:r>
            <a:r>
              <a:rPr b="0" i="0" lang="en-US" sz="2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n-gram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in a word model.</a:t>
            </a:r>
            <a:endParaRPr/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➔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width of the kernel should span the length of an entire word embedding.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4115109"/>
            <a:ext cx="2857500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0557" y="2476134"/>
            <a:ext cx="8273617" cy="413680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 txBox="1"/>
          <p:nvPr/>
        </p:nvSpPr>
        <p:spPr>
          <a:xfrm>
            <a:off x="1447060" y="887767"/>
            <a:ext cx="9632272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convolutional neural network will include many of these kernels, and, as the network trains, these kernel weights are learned. Each kernel is designed to look at a word, and surrounding word(s) in a sequential window, and output a value that captures something about that phrase. In this way, the convolution operation can be viewed as 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window-based feature extraction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where the features are patterns in sequential word groupings that indicate traits like the sentiment of a text, the grammatical function of different words, and so on.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f4586ed399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575" y="1783562"/>
            <a:ext cx="7090901" cy="32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f4586ed399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700" y="961125"/>
            <a:ext cx="7448225" cy="47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6202" y="2744425"/>
            <a:ext cx="3331891" cy="378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5376" y="3800867"/>
            <a:ext cx="5474503" cy="136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 txBox="1"/>
          <p:nvPr/>
        </p:nvSpPr>
        <p:spPr>
          <a:xfrm>
            <a:off x="1356202" y="612559"/>
            <a:ext cx="5894773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Building Blocks: Convolution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1356202" y="1624614"/>
            <a:ext cx="9821797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image has two dimensions (width and height), the convolution is two-dimensional.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Differently from images, texts have only one dimension. Therefore, a convolution here is one-dimensional.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2022-06-03T17:27:27Z</dcterms:created>
  <dc:creator>Ahatesham Bhuiyan</dc:creator>
</cp:coreProperties>
</file>